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5" r:id="rId3"/>
    <p:sldId id="266" r:id="rId4"/>
    <p:sldId id="267" r:id="rId5"/>
    <p:sldId id="268" r:id="rId6"/>
    <p:sldId id="270" r:id="rId7"/>
    <p:sldId id="269"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80"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F08BE9-0A52-4334-8F4C-D92532EB4212}" type="datetimeFigureOut">
              <a:rPr lang="en-IN" smtClean="0"/>
              <a:t>13-01-2021</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A6903C-D46C-471D-ACAF-E6DC6C980AE3}" type="slidenum">
              <a:rPr lang="en-IN" smtClean="0"/>
              <a:t>‹#›</a:t>
            </a:fld>
            <a:endParaRPr lang="en-IN"/>
          </a:p>
        </p:txBody>
      </p:sp>
    </p:spTree>
    <p:extLst>
      <p:ext uri="{BB962C8B-B14F-4D97-AF65-F5344CB8AC3E}">
        <p14:creationId xmlns:p14="http://schemas.microsoft.com/office/powerpoint/2010/main" val="2490116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3200"/>
            </a:lvl1pPr>
          </a:lstStyle>
          <a:p>
            <a:r>
              <a:rPr lang="en-US" dirty="0"/>
              <a:t>Click to edit Master title style</a:t>
            </a:r>
            <a:endParaRPr lang="en-IN"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IN" dirty="0"/>
          </a:p>
        </p:txBody>
      </p:sp>
      <p:sp>
        <p:nvSpPr>
          <p:cNvPr id="4" name="Date Placeholder 3"/>
          <p:cNvSpPr>
            <a:spLocks noGrp="1"/>
          </p:cNvSpPr>
          <p:nvPr>
            <p:ph type="dt" sz="half" idx="10"/>
          </p:nvPr>
        </p:nvSpPr>
        <p:spPr/>
        <p:txBody>
          <a:bodyPr/>
          <a:lstStyle/>
          <a:p>
            <a:fld id="{7C0A3DE4-CC1F-4135-96EF-0FF1BC37B12B}" type="datetimeFigureOut">
              <a:rPr lang="en-US" smtClean="0"/>
              <a:pPr/>
              <a:t>1/13/2021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7C0A3DE4-CC1F-4135-96EF-0FF1BC37B12B}" type="datetimeFigureOut">
              <a:rPr lang="en-US" smtClean="0"/>
              <a:pPr/>
              <a:t>1/13/2021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7C0A3DE4-CC1F-4135-96EF-0FF1BC37B12B}" type="datetimeFigureOut">
              <a:rPr lang="en-US" smtClean="0"/>
              <a:pPr/>
              <a:t>1/13/2021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3"/>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31300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solidFill>
                  <a:srgbClr val="FF0000"/>
                </a:solidFill>
              </a:defRPr>
            </a:lvl1pPr>
          </a:lstStyle>
          <a:p>
            <a:r>
              <a:rPr lang="en-US" dirty="0"/>
              <a:t>Click to edit Master title style</a:t>
            </a:r>
            <a:endParaRPr lang="en-IN"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10"/>
          </p:nvPr>
        </p:nvSpPr>
        <p:spPr/>
        <p:txBody>
          <a:bodyPr/>
          <a:lstStyle/>
          <a:p>
            <a:fld id="{7C0A3DE4-CC1F-4135-96EF-0FF1BC37B12B}" type="datetimeFigureOut">
              <a:rPr lang="en-US" smtClean="0"/>
              <a:pPr/>
              <a:t>1/13/2021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0A3DE4-CC1F-4135-96EF-0FF1BC37B12B}" type="datetimeFigureOut">
              <a:rPr lang="en-US" smtClean="0"/>
              <a:pPr/>
              <a:t>1/13/2021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7C0A3DE4-CC1F-4135-96EF-0FF1BC37B12B}" type="datetimeFigureOut">
              <a:rPr lang="en-US" smtClean="0"/>
              <a:pPr/>
              <a:t>1/13/2021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7C0A3DE4-CC1F-4135-96EF-0FF1BC37B12B}" type="datetimeFigureOut">
              <a:rPr lang="en-US" smtClean="0"/>
              <a:pPr/>
              <a:t>1/13/2021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7C0A3DE4-CC1F-4135-96EF-0FF1BC37B12B}" type="datetimeFigureOut">
              <a:rPr lang="en-US" smtClean="0"/>
              <a:pPr/>
              <a:t>1/13/2021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0A3DE4-CC1F-4135-96EF-0FF1BC37B12B}" type="datetimeFigureOut">
              <a:rPr lang="en-US" smtClean="0"/>
              <a:pPr/>
              <a:t>1/13/2021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0A3DE4-CC1F-4135-96EF-0FF1BC37B12B}" type="datetimeFigureOut">
              <a:rPr lang="en-US" smtClean="0"/>
              <a:pPr/>
              <a:t>1/13/2021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0A3DE4-CC1F-4135-96EF-0FF1BC37B12B}" type="datetimeFigureOut">
              <a:rPr lang="en-US" smtClean="0"/>
              <a:pPr/>
              <a:t>1/13/2021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5E4FD45-CF2D-4E90-9273-2D2DDE2676C3}"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0A3DE4-CC1F-4135-96EF-0FF1BC37B12B}" type="datetimeFigureOut">
              <a:rPr lang="en-US" smtClean="0"/>
              <a:pPr/>
              <a:t>1/13/2021</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E4FD45-CF2D-4E90-9273-2D2DDE2676C3}" type="slidenum">
              <a:rPr lang="en-IN" smtClean="0"/>
              <a:pPr/>
              <a:t>‹#›</a:t>
            </a:fld>
            <a:endParaRPr lang="en-IN"/>
          </a:p>
        </p:txBody>
      </p:sp>
      <p:pic>
        <p:nvPicPr>
          <p:cNvPr id="7" name="Google Shape;55;p1"/>
          <p:cNvPicPr preferRelativeResize="0"/>
          <p:nvPr userDrawn="1"/>
        </p:nvPicPr>
        <p:blipFill rotWithShape="1">
          <a:blip r:embed="rId14" cstate="print">
            <a:alphaModFix/>
          </a:blip>
          <a:srcRect/>
          <a:stretch/>
        </p:blipFill>
        <p:spPr>
          <a:xfrm>
            <a:off x="222675" y="214225"/>
            <a:ext cx="1578401" cy="783575"/>
          </a:xfrm>
          <a:prstGeom prst="rect">
            <a:avLst/>
          </a:prstGeom>
          <a:noFill/>
          <a:ln>
            <a:noFill/>
          </a:ln>
        </p:spPr>
      </p:pic>
      <p:pic>
        <p:nvPicPr>
          <p:cNvPr id="8" name="Google Shape;54;p1"/>
          <p:cNvPicPr preferRelativeResize="0"/>
          <p:nvPr userDrawn="1"/>
        </p:nvPicPr>
        <p:blipFill rotWithShape="1">
          <a:blip r:embed="rId15">
            <a:alphaModFix/>
          </a:blip>
          <a:srcRect/>
          <a:stretch/>
        </p:blipFill>
        <p:spPr>
          <a:xfrm>
            <a:off x="0" y="5492140"/>
            <a:ext cx="9144000" cy="1365860"/>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3200" kern="1200">
          <a:solidFill>
            <a:srgbClr val="FF0000"/>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Digital Presentation</a:t>
            </a:r>
            <a:endParaRPr lang="en-IN" dirty="0"/>
          </a:p>
        </p:txBody>
      </p:sp>
      <p:sp>
        <p:nvSpPr>
          <p:cNvPr id="3" name="Subtitle 2"/>
          <p:cNvSpPr>
            <a:spLocks noGrp="1"/>
          </p:cNvSpPr>
          <p:nvPr>
            <p:ph type="subTitle" idx="1"/>
          </p:nvPr>
        </p:nvSpPr>
        <p:spPr/>
        <p:txBody>
          <a:bodyPr>
            <a:normAutofit/>
          </a:bodyPr>
          <a:lstStyle/>
          <a:p>
            <a:r>
              <a:rPr lang="en-US" sz="2500" dirty="0">
                <a:solidFill>
                  <a:schemeClr val="tx1"/>
                </a:solidFill>
              </a:rPr>
              <a:t>Class IX , Ch-5( IT #402)</a:t>
            </a:r>
          </a:p>
          <a:p>
            <a:r>
              <a:rPr lang="en-US" sz="2500">
                <a:solidFill>
                  <a:schemeClr val="tx1"/>
                </a:solidFill>
              </a:rPr>
              <a:t>Period 5</a:t>
            </a:r>
            <a:endParaRPr lang="en-IN" sz="2500" dirty="0">
              <a:solidFill>
                <a:schemeClr val="tx1"/>
              </a:solidFill>
            </a:endParaRPr>
          </a:p>
        </p:txBody>
      </p:sp>
      <p:pic>
        <p:nvPicPr>
          <p:cNvPr id="4" name="Google Shape;55;p1"/>
          <p:cNvPicPr preferRelativeResize="0"/>
          <p:nvPr/>
        </p:nvPicPr>
        <p:blipFill rotWithShape="1">
          <a:blip r:embed="rId2" cstate="print">
            <a:alphaModFix/>
          </a:blip>
          <a:srcRect/>
          <a:stretch/>
        </p:blipFill>
        <p:spPr>
          <a:xfrm>
            <a:off x="222675" y="214225"/>
            <a:ext cx="1578401" cy="783575"/>
          </a:xfrm>
          <a:prstGeom prst="rect">
            <a:avLst/>
          </a:prstGeom>
          <a:noFill/>
          <a:ln>
            <a:noFill/>
          </a:ln>
        </p:spPr>
      </p:pic>
      <p:pic>
        <p:nvPicPr>
          <p:cNvPr id="5" name="Google Shape;54;p1"/>
          <p:cNvPicPr preferRelativeResize="0"/>
          <p:nvPr/>
        </p:nvPicPr>
        <p:blipFill rotWithShape="1">
          <a:blip r:embed="rId3">
            <a:alphaModFix/>
          </a:blip>
          <a:srcRect/>
          <a:stretch/>
        </p:blipFill>
        <p:spPr>
          <a:xfrm>
            <a:off x="0" y="5492140"/>
            <a:ext cx="9144000" cy="136586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8FA65-0D5D-42FE-BD49-95BAE528267E}"/>
              </a:ext>
            </a:extLst>
          </p:cNvPr>
          <p:cNvSpPr>
            <a:spLocks noGrp="1"/>
          </p:cNvSpPr>
          <p:nvPr>
            <p:ph type="title"/>
          </p:nvPr>
        </p:nvSpPr>
        <p:spPr/>
        <p:txBody>
          <a:bodyPr/>
          <a:lstStyle/>
          <a:p>
            <a:r>
              <a:rPr lang="en-IN" dirty="0"/>
              <a:t>Managing graphic objects</a:t>
            </a:r>
            <a:br>
              <a:rPr lang="en-IN" dirty="0"/>
            </a:br>
            <a:endParaRPr lang="en-IN" dirty="0"/>
          </a:p>
        </p:txBody>
      </p:sp>
      <p:sp>
        <p:nvSpPr>
          <p:cNvPr id="3" name="Content Placeholder 2">
            <a:extLst>
              <a:ext uri="{FF2B5EF4-FFF2-40B4-BE49-F238E27FC236}">
                <a16:creationId xmlns:a16="http://schemas.microsoft.com/office/drawing/2014/main" id="{A5FC246B-0D0A-4EBB-9DBB-9DE5E6853DA3}"/>
              </a:ext>
            </a:extLst>
          </p:cNvPr>
          <p:cNvSpPr>
            <a:spLocks noGrp="1"/>
          </p:cNvSpPr>
          <p:nvPr>
            <p:ph idx="1"/>
          </p:nvPr>
        </p:nvSpPr>
        <p:spPr/>
        <p:txBody>
          <a:bodyPr>
            <a:normAutofit/>
          </a:bodyPr>
          <a:lstStyle/>
          <a:p>
            <a:r>
              <a:rPr lang="en-IN" sz="2000" b="1" dirty="0"/>
              <a:t>Drawing tools </a:t>
            </a:r>
          </a:p>
          <a:p>
            <a:r>
              <a:rPr lang="en-US" sz="1800" dirty="0"/>
              <a:t>Impress provides various drawing tools. The Drawing toolbar having the majority of the tools used to create graphical objects . To activate this toolbar, select View </a:t>
            </a:r>
            <a:r>
              <a:rPr lang="en-US" sz="1800" b="1" dirty="0"/>
              <a:t>→ Toolbars →Drawing from the main menu bar.</a:t>
            </a:r>
          </a:p>
          <a:p>
            <a:r>
              <a:rPr lang="en-US" sz="2000" b="1" dirty="0"/>
              <a:t>Drawing shapes</a:t>
            </a:r>
            <a:r>
              <a:rPr lang="en-US" sz="2000" dirty="0"/>
              <a:t>: As similar to drawing a line, you can draw shapes by selecting the desired shapes from the available selection and clicking and dragging on the slide.</a:t>
            </a:r>
          </a:p>
          <a:p>
            <a:r>
              <a:rPr lang="en-US" sz="2000" b="1" dirty="0"/>
              <a:t>Grouping objects </a:t>
            </a:r>
            <a:r>
              <a:rPr lang="en-US" sz="2000" dirty="0"/>
              <a:t>More than one object can be grouped together and treated as a single object. A group formed by grouping the objects can be formatted as a single object, moved, rotated, deleted, and so on. To group objects together:</a:t>
            </a:r>
            <a:endParaRPr lang="en-IN" sz="2000" b="1" dirty="0"/>
          </a:p>
        </p:txBody>
      </p:sp>
    </p:spTree>
    <p:extLst>
      <p:ext uri="{BB962C8B-B14F-4D97-AF65-F5344CB8AC3E}">
        <p14:creationId xmlns:p14="http://schemas.microsoft.com/office/powerpoint/2010/main" val="3236909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4B3BB-5987-40CC-9D66-6032B02A2259}"/>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EBBE5A67-7A89-4501-992E-612150BBE102}"/>
              </a:ext>
            </a:extLst>
          </p:cNvPr>
          <p:cNvSpPr>
            <a:spLocks noGrp="1"/>
          </p:cNvSpPr>
          <p:nvPr>
            <p:ph idx="1"/>
          </p:nvPr>
        </p:nvSpPr>
        <p:spPr/>
        <p:txBody>
          <a:bodyPr>
            <a:normAutofit/>
          </a:bodyPr>
          <a:lstStyle/>
          <a:p>
            <a:r>
              <a:rPr lang="en-US" sz="2000" dirty="0"/>
              <a:t>To select all the objects, go to Edit → Select All on the main menu bar or use the keyboard combination </a:t>
            </a:r>
            <a:r>
              <a:rPr lang="en-US" sz="2000" dirty="0" err="1"/>
              <a:t>Ctrl+A</a:t>
            </a:r>
            <a:r>
              <a:rPr lang="en-US" sz="2000" dirty="0"/>
              <a:t>. </a:t>
            </a:r>
          </a:p>
          <a:p>
            <a:r>
              <a:rPr lang="en-US" sz="2000" dirty="0"/>
              <a:t>(ii) When the selection handles are displayed, go to </a:t>
            </a:r>
            <a:r>
              <a:rPr lang="en-US" sz="2000" b="1" dirty="0" err="1"/>
              <a:t>Format→Group</a:t>
            </a:r>
            <a:r>
              <a:rPr lang="en-US" sz="2000" b="1" dirty="0"/>
              <a:t> </a:t>
            </a:r>
            <a:r>
              <a:rPr lang="en-US" sz="2000" dirty="0"/>
              <a:t>on the main menu bar or use the keyboard </a:t>
            </a:r>
            <a:r>
              <a:rPr lang="en-US" sz="2000" b="1" i="1" dirty="0"/>
              <a:t>combination </a:t>
            </a:r>
            <a:r>
              <a:rPr lang="en-US" sz="2000" b="1" i="1" dirty="0" err="1"/>
              <a:t>Ctrl+Shift+G</a:t>
            </a:r>
            <a:r>
              <a:rPr lang="en-US" sz="2000" b="1" i="1" dirty="0"/>
              <a:t> </a:t>
            </a:r>
            <a:r>
              <a:rPr lang="en-US" sz="2000" dirty="0"/>
              <a:t>or right-click on an object within the selected group and select Group from the context menu.</a:t>
            </a:r>
          </a:p>
          <a:p>
            <a:r>
              <a:rPr lang="en-US" sz="2000" dirty="0"/>
              <a:t>Ungrouping To ungroup objects follow the below given procedure: </a:t>
            </a:r>
          </a:p>
          <a:p>
            <a:r>
              <a:rPr lang="en-US" sz="2000" dirty="0"/>
              <a:t>(</a:t>
            </a:r>
            <a:r>
              <a:rPr lang="en-US" sz="2000" dirty="0" err="1"/>
              <a:t>i</a:t>
            </a:r>
            <a:r>
              <a:rPr lang="en-US" sz="2000" dirty="0"/>
              <a:t>) Select the group by clicking on any one of the objects in the group. </a:t>
            </a:r>
          </a:p>
          <a:p>
            <a:r>
              <a:rPr lang="en-US" sz="2000" dirty="0"/>
              <a:t>(ii) When the selection handles are displayed, go to </a:t>
            </a:r>
            <a:r>
              <a:rPr lang="en-US" sz="2000" b="1" dirty="0"/>
              <a:t>Format → Group → </a:t>
            </a:r>
            <a:r>
              <a:rPr lang="en-US" sz="2000" dirty="0"/>
              <a:t>Ungroup on the menu bar or use the keyboard combination </a:t>
            </a:r>
            <a:r>
              <a:rPr lang="en-US" sz="2000" b="1" dirty="0" err="1"/>
              <a:t>Ctrl+Alt+Shift+G</a:t>
            </a:r>
            <a:r>
              <a:rPr lang="en-US" sz="2000" b="1" dirty="0"/>
              <a:t> </a:t>
            </a:r>
            <a:r>
              <a:rPr lang="en-US" sz="2000" dirty="0"/>
              <a:t>or right-click on the group and select Ungroup from the context menu.</a:t>
            </a:r>
            <a:endParaRPr lang="en-IN" sz="2000" dirty="0"/>
          </a:p>
        </p:txBody>
      </p:sp>
    </p:spTree>
    <p:extLst>
      <p:ext uri="{BB962C8B-B14F-4D97-AF65-F5344CB8AC3E}">
        <p14:creationId xmlns:p14="http://schemas.microsoft.com/office/powerpoint/2010/main" val="2130666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B60E0-B602-4DB7-AE55-3423EDC073EE}"/>
              </a:ext>
            </a:extLst>
          </p:cNvPr>
          <p:cNvSpPr>
            <a:spLocks noGrp="1"/>
          </p:cNvSpPr>
          <p:nvPr>
            <p:ph type="title"/>
          </p:nvPr>
        </p:nvSpPr>
        <p:spPr/>
        <p:txBody>
          <a:bodyPr/>
          <a:lstStyle/>
          <a:p>
            <a:r>
              <a:rPr lang="en-IN" dirty="0"/>
              <a:t>Adding transitions</a:t>
            </a:r>
          </a:p>
        </p:txBody>
      </p:sp>
      <p:sp>
        <p:nvSpPr>
          <p:cNvPr id="3" name="Content Placeholder 2">
            <a:extLst>
              <a:ext uri="{FF2B5EF4-FFF2-40B4-BE49-F238E27FC236}">
                <a16:creationId xmlns:a16="http://schemas.microsoft.com/office/drawing/2014/main" id="{8F975A6D-E6F3-4BC7-A53D-2F0E7DBA4B3D}"/>
              </a:ext>
            </a:extLst>
          </p:cNvPr>
          <p:cNvSpPr>
            <a:spLocks noGrp="1"/>
          </p:cNvSpPr>
          <p:nvPr>
            <p:ph idx="1"/>
          </p:nvPr>
        </p:nvSpPr>
        <p:spPr/>
        <p:txBody>
          <a:bodyPr>
            <a:normAutofit/>
          </a:bodyPr>
          <a:lstStyle/>
          <a:p>
            <a:r>
              <a:rPr lang="en-US" sz="2000" dirty="0"/>
              <a:t>(</a:t>
            </a:r>
            <a:r>
              <a:rPr lang="en-US" sz="2000" dirty="0" err="1"/>
              <a:t>i</a:t>
            </a:r>
            <a:r>
              <a:rPr lang="en-US" sz="2000" dirty="0"/>
              <a:t>) In the Sidebar, select the Slide Transition icon to open the Slide Transition section.</a:t>
            </a:r>
          </a:p>
          <a:p>
            <a:r>
              <a:rPr lang="en-US" sz="2000" dirty="0"/>
              <a:t> (ii) In the Slides pane or Slide Sorter view, select the slides to apply the transition. If you want to apply the transition to all the slides, do not select any slides.</a:t>
            </a:r>
          </a:p>
          <a:p>
            <a:r>
              <a:rPr lang="en-US" sz="2000" dirty="0"/>
              <a:t> (iii) In the Apply to selected slides list, select a transition. </a:t>
            </a:r>
          </a:p>
          <a:p>
            <a:r>
              <a:rPr lang="en-US" sz="2000" dirty="0"/>
              <a:t>(iv) Modify the selected transition by changing the speed or adding a sound, in the Modify transition section. To play a sound during transitions, select a sound from the Sound list.</a:t>
            </a:r>
            <a:endParaRPr lang="en-IN" sz="2000" dirty="0"/>
          </a:p>
        </p:txBody>
      </p:sp>
    </p:spTree>
    <p:extLst>
      <p:ext uri="{BB962C8B-B14F-4D97-AF65-F5344CB8AC3E}">
        <p14:creationId xmlns:p14="http://schemas.microsoft.com/office/powerpoint/2010/main" val="1514606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E546D-9311-4BC6-BA40-0B4B94C3F8F7}"/>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EAB2DA96-55EC-459B-990D-BD95528F3E30}"/>
              </a:ext>
            </a:extLst>
          </p:cNvPr>
          <p:cNvSpPr>
            <a:spLocks noGrp="1"/>
          </p:cNvSpPr>
          <p:nvPr>
            <p:ph idx="1"/>
          </p:nvPr>
        </p:nvSpPr>
        <p:spPr/>
        <p:txBody>
          <a:bodyPr>
            <a:normAutofit/>
          </a:bodyPr>
          <a:lstStyle/>
          <a:p>
            <a:r>
              <a:rPr lang="en-US" sz="2000" dirty="0"/>
              <a:t>(v) If a sound is selected, the Loop until next sound option becomes active. Select this option to play the sound repeatedly until another sound starts. (vi) Select how to advance to the next slide: manually (By mouse click) or automatically (Automatically after). To select an automatically advance, you will have to specify how long the slide should remain visible before it automatically advances to the next slide. </a:t>
            </a:r>
          </a:p>
          <a:p>
            <a:r>
              <a:rPr lang="en-US" sz="2000" dirty="0"/>
              <a:t>(vii) To apply transition to all slides, click Apply to All Slides. </a:t>
            </a:r>
          </a:p>
          <a:p>
            <a:r>
              <a:rPr lang="en-US" sz="2000" dirty="0"/>
              <a:t>(viii) To start the slide show from the current slide, check transitions, click Slide Show</a:t>
            </a:r>
            <a:endParaRPr lang="en-IN" sz="2000" dirty="0"/>
          </a:p>
        </p:txBody>
      </p:sp>
    </p:spTree>
    <p:extLst>
      <p:ext uri="{BB962C8B-B14F-4D97-AF65-F5344CB8AC3E}">
        <p14:creationId xmlns:p14="http://schemas.microsoft.com/office/powerpoint/2010/main" val="315038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7E9C2-E846-4D7A-B38E-62E7AB12E4C0}"/>
              </a:ext>
            </a:extLst>
          </p:cNvPr>
          <p:cNvSpPr>
            <a:spLocks noGrp="1"/>
          </p:cNvSpPr>
          <p:nvPr>
            <p:ph type="title"/>
          </p:nvPr>
        </p:nvSpPr>
        <p:spPr/>
        <p:txBody>
          <a:bodyPr/>
          <a:lstStyle/>
          <a:p>
            <a:r>
              <a:rPr lang="en-IN" dirty="0"/>
              <a:t> Home Assignment</a:t>
            </a:r>
          </a:p>
        </p:txBody>
      </p:sp>
      <p:pic>
        <p:nvPicPr>
          <p:cNvPr id="5" name="Content Placeholder 4">
            <a:extLst>
              <a:ext uri="{FF2B5EF4-FFF2-40B4-BE49-F238E27FC236}">
                <a16:creationId xmlns:a16="http://schemas.microsoft.com/office/drawing/2014/main" id="{2748F914-242E-4E9E-9229-5ECCC5ACBA1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844825"/>
            <a:ext cx="8229600" cy="2914270"/>
          </a:xfrm>
        </p:spPr>
      </p:pic>
    </p:spTree>
    <p:extLst>
      <p:ext uri="{BB962C8B-B14F-4D97-AF65-F5344CB8AC3E}">
        <p14:creationId xmlns:p14="http://schemas.microsoft.com/office/powerpoint/2010/main" val="2632172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51198-C4AB-439D-9D2D-9699F51D3145}"/>
              </a:ext>
            </a:extLst>
          </p:cNvPr>
          <p:cNvSpPr>
            <a:spLocks noGrp="1"/>
          </p:cNvSpPr>
          <p:nvPr>
            <p:ph type="title"/>
          </p:nvPr>
        </p:nvSpPr>
        <p:spPr/>
        <p:txBody>
          <a:bodyPr/>
          <a:lstStyle/>
          <a:p>
            <a:r>
              <a:rPr lang="en-IN" dirty="0"/>
              <a:t>Assignment</a:t>
            </a:r>
          </a:p>
        </p:txBody>
      </p:sp>
      <p:pic>
        <p:nvPicPr>
          <p:cNvPr id="11" name="Content Placeholder 10">
            <a:extLst>
              <a:ext uri="{FF2B5EF4-FFF2-40B4-BE49-F238E27FC236}">
                <a16:creationId xmlns:a16="http://schemas.microsoft.com/office/drawing/2014/main" id="{5C582C7C-D19B-4F44-859F-710D13F1B93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1340768"/>
            <a:ext cx="9145016" cy="4464496"/>
          </a:xfrm>
        </p:spPr>
      </p:pic>
    </p:spTree>
    <p:extLst>
      <p:ext uri="{BB962C8B-B14F-4D97-AF65-F5344CB8AC3E}">
        <p14:creationId xmlns:p14="http://schemas.microsoft.com/office/powerpoint/2010/main" val="893273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16"/>
          <p:cNvPicPr preferRelativeResize="0"/>
          <p:nvPr/>
        </p:nvPicPr>
        <p:blipFill rotWithShape="1">
          <a:blip r:embed="rId3">
            <a:alphaModFix/>
          </a:blip>
          <a:srcRect/>
          <a:stretch/>
        </p:blipFill>
        <p:spPr>
          <a:xfrm>
            <a:off x="7787575" y="5236126"/>
            <a:ext cx="1232526" cy="611875"/>
          </a:xfrm>
          <a:prstGeom prst="rect">
            <a:avLst/>
          </a:prstGeom>
          <a:noFill/>
          <a:ln>
            <a:noFill/>
          </a:ln>
        </p:spPr>
      </p:pic>
      <p:sp>
        <p:nvSpPr>
          <p:cNvPr id="78" name="Google Shape;78;p16"/>
          <p:cNvSpPr txBox="1"/>
          <p:nvPr/>
        </p:nvSpPr>
        <p:spPr>
          <a:xfrm>
            <a:off x="621425" y="1600750"/>
            <a:ext cx="7801200" cy="3562200"/>
          </a:xfrm>
          <a:prstGeom prst="rect">
            <a:avLst/>
          </a:prstGeom>
          <a:noFill/>
          <a:ln>
            <a:noFill/>
          </a:ln>
        </p:spPr>
        <p:txBody>
          <a:bodyPr spcFirstLastPara="1" wrap="square" lIns="91425" tIns="91425" rIns="91425" bIns="91425" anchor="ctr" anchorCtr="0">
            <a:noAutofit/>
          </a:bodyPr>
          <a:lstStyle/>
          <a:p>
            <a:pPr marL="457200" algn="ctr">
              <a:lnSpc>
                <a:spcPct val="115000"/>
              </a:lnSpc>
              <a:buClr>
                <a:srgbClr val="000000"/>
              </a:buClr>
              <a:buSzPts val="4000"/>
            </a:pPr>
            <a:r>
              <a:rPr lang="en" sz="4000" b="1">
                <a:solidFill>
                  <a:srgbClr val="000000"/>
                </a:solidFill>
                <a:latin typeface="Arial"/>
                <a:ea typeface="Arial"/>
                <a:cs typeface="Arial"/>
                <a:sym typeface="Arial"/>
              </a:rPr>
              <a:t>THANKING YOU</a:t>
            </a:r>
            <a:endParaRPr sz="4000" b="1">
              <a:solidFill>
                <a:srgbClr val="000000"/>
              </a:solidFill>
              <a:latin typeface="Arial"/>
              <a:ea typeface="Arial"/>
              <a:cs typeface="Arial"/>
              <a:sym typeface="Arial"/>
            </a:endParaRPr>
          </a:p>
          <a:p>
            <a:pPr marL="457200" algn="ctr">
              <a:lnSpc>
                <a:spcPct val="115000"/>
              </a:lnSpc>
              <a:buClr>
                <a:srgbClr val="000000"/>
              </a:buClr>
              <a:buSzPts val="4000"/>
            </a:pPr>
            <a:r>
              <a:rPr lang="en" sz="4000" b="1">
                <a:solidFill>
                  <a:srgbClr val="FF0000"/>
                </a:solidFill>
                <a:latin typeface="Arial"/>
                <a:ea typeface="Arial"/>
                <a:cs typeface="Arial"/>
                <a:sym typeface="Arial"/>
              </a:rPr>
              <a:t>ODM EDUCATIONAL GROUP</a:t>
            </a:r>
            <a:endParaRPr sz="4000" b="1">
              <a:solidFill>
                <a:srgbClr val="FF0000"/>
              </a:solidFill>
              <a:latin typeface="Arial"/>
              <a:ea typeface="Arial"/>
              <a:cs typeface="Arial"/>
              <a:sym typeface="Arial"/>
            </a:endParaRPr>
          </a:p>
          <a:p>
            <a:pPr>
              <a:buClr>
                <a:srgbClr val="000000"/>
              </a:buClr>
              <a:buSzPts val="1400"/>
            </a:pPr>
            <a:endParaRPr sz="1400">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1070</TotalTime>
  <Words>521</Words>
  <Application>Microsoft Office PowerPoint</Application>
  <PresentationFormat>On-screen Show (4:3)</PresentationFormat>
  <Paragraphs>25</Paragraphs>
  <Slides>8</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Digital Presentation</vt:lpstr>
      <vt:lpstr>Managing graphic objects </vt:lpstr>
      <vt:lpstr>PowerPoint Presentation</vt:lpstr>
      <vt:lpstr>Adding transitions</vt:lpstr>
      <vt:lpstr>PowerPoint Presentation</vt:lpstr>
      <vt:lpstr> Home Assignment</vt:lpstr>
      <vt:lpstr>Assignment</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Formulas in Excel 2016</dc:title>
  <dc:creator>ashish</dc:creator>
  <cp:lastModifiedBy>Ashish Ray</cp:lastModifiedBy>
  <cp:revision>65</cp:revision>
  <dcterms:created xsi:type="dcterms:W3CDTF">2020-06-19T05:51:45Z</dcterms:created>
  <dcterms:modified xsi:type="dcterms:W3CDTF">2021-01-13T14:14:59Z</dcterms:modified>
</cp:coreProperties>
</file>